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840DB-C7AE-484F-A2C0-1F4C1813E75B}" v="1" dt="2020-10-01T04:08:51.230"/>
    <p1510:client id="{EC290DC7-FC96-4AA0-AAC0-9A255C098719}" v="176" dt="2020-10-01T03:18:06.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4" d="100"/>
          <a:sy n="54" d="100"/>
        </p:scale>
        <p:origin x="81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上 真子" userId="c781642a-b77c-4b43-8954-12ae1a359a84" providerId="ADAL" clId="{EC290DC7-FC96-4AA0-AAC0-9A255C098719}"/>
    <pc:docChg chg="undo custSel modSld">
      <pc:chgData name="中上 真子" userId="c781642a-b77c-4b43-8954-12ae1a359a84" providerId="ADAL" clId="{EC290DC7-FC96-4AA0-AAC0-9A255C098719}" dt="2020-10-01T03:23:26.406" v="1291" actId="1076"/>
      <pc:docMkLst>
        <pc:docMk/>
      </pc:docMkLst>
      <pc:sldChg chg="addSp delSp modSp">
        <pc:chgData name="中上 真子" userId="c781642a-b77c-4b43-8954-12ae1a359a84" providerId="ADAL" clId="{EC290DC7-FC96-4AA0-AAC0-9A255C098719}" dt="2020-10-01T03:23:26.406" v="1291" actId="1076"/>
        <pc:sldMkLst>
          <pc:docMk/>
          <pc:sldMk cId="1005314455" sldId="256"/>
        </pc:sldMkLst>
        <pc:spChg chg="del">
          <ac:chgData name="中上 真子" userId="c781642a-b77c-4b43-8954-12ae1a359a84" providerId="ADAL" clId="{EC290DC7-FC96-4AA0-AAC0-9A255C098719}" dt="2020-10-01T02:53:25.643" v="1060" actId="478"/>
          <ac:spMkLst>
            <pc:docMk/>
            <pc:sldMk cId="1005314455" sldId="256"/>
            <ac:spMk id="2" creationId="{B9EC30BA-5991-4AD2-B152-293B5E7FC498}"/>
          </ac:spMkLst>
        </pc:spChg>
        <pc:spChg chg="add del mod">
          <ac:chgData name="中上 真子" userId="c781642a-b77c-4b43-8954-12ae1a359a84" providerId="ADAL" clId="{EC290DC7-FC96-4AA0-AAC0-9A255C098719}" dt="2020-10-01T02:53:47.595" v="1067" actId="478"/>
          <ac:spMkLst>
            <pc:docMk/>
            <pc:sldMk cId="1005314455" sldId="256"/>
            <ac:spMk id="6" creationId="{DF0E2210-09B2-42D5-A4EF-A70780E7CE28}"/>
          </ac:spMkLst>
        </pc:spChg>
        <pc:spChg chg="mod">
          <ac:chgData name="中上 真子" userId="c781642a-b77c-4b43-8954-12ae1a359a84" providerId="ADAL" clId="{EC290DC7-FC96-4AA0-AAC0-9A255C098719}" dt="2020-10-01T03:22:58.152" v="1287" actId="1076"/>
          <ac:spMkLst>
            <pc:docMk/>
            <pc:sldMk cId="1005314455" sldId="256"/>
            <ac:spMk id="8" creationId="{434E78F2-83EE-4BD1-B583-F97946DDFDD4}"/>
          </ac:spMkLst>
        </pc:spChg>
        <pc:spChg chg="mod">
          <ac:chgData name="中上 真子" userId="c781642a-b77c-4b43-8954-12ae1a359a84" providerId="ADAL" clId="{EC290DC7-FC96-4AA0-AAC0-9A255C098719}" dt="2020-10-01T03:23:26.406" v="1291" actId="1076"/>
          <ac:spMkLst>
            <pc:docMk/>
            <pc:sldMk cId="1005314455" sldId="256"/>
            <ac:spMk id="11" creationId="{B490DD2B-46B8-4324-A20F-3A10DFD0182E}"/>
          </ac:spMkLst>
        </pc:spChg>
        <pc:spChg chg="mod">
          <ac:chgData name="中上 真子" userId="c781642a-b77c-4b43-8954-12ae1a359a84" providerId="ADAL" clId="{EC290DC7-FC96-4AA0-AAC0-9A255C098719}" dt="2020-09-30T14:08:30.991" v="905" actId="255"/>
          <ac:spMkLst>
            <pc:docMk/>
            <pc:sldMk cId="1005314455" sldId="256"/>
            <ac:spMk id="46" creationId="{B7E217DD-E041-4D3F-9365-27DEBB1A842D}"/>
          </ac:spMkLst>
        </pc:spChg>
        <pc:spChg chg="add mod">
          <ac:chgData name="中上 真子" userId="c781642a-b77c-4b43-8954-12ae1a359a84" providerId="ADAL" clId="{EC290DC7-FC96-4AA0-AAC0-9A255C098719}" dt="2020-10-01T03:16:57.499" v="1216" actId="20577"/>
          <ac:spMkLst>
            <pc:docMk/>
            <pc:sldMk cId="1005314455" sldId="256"/>
            <ac:spMk id="49" creationId="{681B10CD-5B1D-4B35-A1F9-4D9146EA00DF}"/>
          </ac:spMkLst>
        </pc:spChg>
        <pc:spChg chg="add del mod">
          <ac:chgData name="中上 真子" userId="c781642a-b77c-4b43-8954-12ae1a359a84" providerId="ADAL" clId="{EC290DC7-FC96-4AA0-AAC0-9A255C098719}" dt="2020-09-30T14:19:39.066" v="1043" actId="478"/>
          <ac:spMkLst>
            <pc:docMk/>
            <pc:sldMk cId="1005314455" sldId="256"/>
            <ac:spMk id="59" creationId="{2592E944-A99C-487C-A801-77AAD154C1F7}"/>
          </ac:spMkLst>
        </pc:spChg>
        <pc:grpChg chg="mod">
          <ac:chgData name="中上 真子" userId="c781642a-b77c-4b43-8954-12ae1a359a84" providerId="ADAL" clId="{EC290DC7-FC96-4AA0-AAC0-9A255C098719}" dt="2020-09-30T13:58:16.721" v="697" actId="1037"/>
          <ac:grpSpMkLst>
            <pc:docMk/>
            <pc:sldMk cId="1005314455" sldId="256"/>
            <ac:grpSpMk id="45" creationId="{4E223EBC-0910-4F2F-8F7B-EA74BB2D5B30}"/>
          </ac:grpSpMkLst>
        </pc:grpChg>
        <pc:picChg chg="add mod modCrop">
          <ac:chgData name="中上 真子" userId="c781642a-b77c-4b43-8954-12ae1a359a84" providerId="ADAL" clId="{EC290DC7-FC96-4AA0-AAC0-9A255C098719}" dt="2020-10-01T03:23:07.756" v="1288" actId="732"/>
          <ac:picMkLst>
            <pc:docMk/>
            <pc:sldMk cId="1005314455" sldId="256"/>
            <ac:picMk id="9" creationId="{5C14A7DE-0F3C-45A9-93D1-A72AF29DE031}"/>
          </ac:picMkLst>
        </pc:picChg>
        <pc:picChg chg="mod">
          <ac:chgData name="中上 真子" userId="c781642a-b77c-4b43-8954-12ae1a359a84" providerId="ADAL" clId="{EC290DC7-FC96-4AA0-AAC0-9A255C098719}" dt="2020-10-01T02:54:17.897" v="1080" actId="1035"/>
          <ac:picMkLst>
            <pc:docMk/>
            <pc:sldMk cId="1005314455" sldId="256"/>
            <ac:picMk id="10" creationId="{58DD3EE5-FEA6-4574-9037-334339DE63E1}"/>
          </ac:picMkLst>
        </pc:picChg>
        <pc:picChg chg="add mod">
          <ac:chgData name="中上 真子" userId="c781642a-b77c-4b43-8954-12ae1a359a84" providerId="ADAL" clId="{EC290DC7-FC96-4AA0-AAC0-9A255C098719}" dt="2020-10-01T02:54:22.017" v="1081" actId="1035"/>
          <ac:picMkLst>
            <pc:docMk/>
            <pc:sldMk cId="1005314455" sldId="256"/>
            <ac:picMk id="29" creationId="{81C29B20-1A5D-4346-AF63-1CE627E80BBF}"/>
          </ac:picMkLst>
        </pc:picChg>
        <pc:picChg chg="add mod">
          <ac:chgData name="中上 真子" userId="c781642a-b77c-4b43-8954-12ae1a359a84" providerId="ADAL" clId="{EC290DC7-FC96-4AA0-AAC0-9A255C098719}" dt="2020-09-30T13:58:19.637" v="698" actId="1035"/>
          <ac:picMkLst>
            <pc:docMk/>
            <pc:sldMk cId="1005314455" sldId="256"/>
            <ac:picMk id="51" creationId="{5FF5F9BB-0572-4524-AC87-AE1F9F6D2E9C}"/>
          </ac:picMkLst>
        </pc:picChg>
        <pc:picChg chg="add mod">
          <ac:chgData name="中上 真子" userId="c781642a-b77c-4b43-8954-12ae1a359a84" providerId="ADAL" clId="{EC290DC7-FC96-4AA0-AAC0-9A255C098719}" dt="2020-09-30T13:58:24.323" v="705" actId="1035"/>
          <ac:picMkLst>
            <pc:docMk/>
            <pc:sldMk cId="1005314455" sldId="256"/>
            <ac:picMk id="53" creationId="{C3B20451-763E-4D6E-A8DC-5D8CAC26CC8F}"/>
          </ac:picMkLst>
        </pc:picChg>
        <pc:cxnChg chg="mod">
          <ac:chgData name="中上 真子" userId="c781642a-b77c-4b43-8954-12ae1a359a84" providerId="ADAL" clId="{EC290DC7-FC96-4AA0-AAC0-9A255C098719}" dt="2020-09-30T14:02:43.087" v="846" actId="1035"/>
          <ac:cxnSpMkLst>
            <pc:docMk/>
            <pc:sldMk cId="1005314455" sldId="256"/>
            <ac:cxnSpMk id="5" creationId="{DDCF49E4-DA22-4301-BCE7-4B53CBA623EC}"/>
          </ac:cxnSpMkLst>
        </pc:cxnChg>
        <pc:cxnChg chg="mod">
          <ac:chgData name="中上 真子" userId="c781642a-b77c-4b43-8954-12ae1a359a84" providerId="ADAL" clId="{EC290DC7-FC96-4AA0-AAC0-9A255C098719}" dt="2020-09-30T13:44:03.370" v="300" actId="692"/>
          <ac:cxnSpMkLst>
            <pc:docMk/>
            <pc:sldMk cId="1005314455" sldId="256"/>
            <ac:cxnSpMk id="14" creationId="{24451A3F-5842-4354-A2FF-390C62FE5DE9}"/>
          </ac:cxnSpMkLst>
        </pc:cxnChg>
        <pc:cxnChg chg="mod">
          <ac:chgData name="中上 真子" userId="c781642a-b77c-4b43-8954-12ae1a359a84" providerId="ADAL" clId="{EC290DC7-FC96-4AA0-AAC0-9A255C098719}" dt="2020-09-30T13:44:03.370" v="300" actId="692"/>
          <ac:cxnSpMkLst>
            <pc:docMk/>
            <pc:sldMk cId="1005314455" sldId="256"/>
            <ac:cxnSpMk id="16" creationId="{5E19B4D8-7AC9-4DD3-8074-401F97A681C8}"/>
          </ac:cxnSpMkLst>
        </pc:cxnChg>
        <pc:cxnChg chg="mod">
          <ac:chgData name="中上 真子" userId="c781642a-b77c-4b43-8954-12ae1a359a84" providerId="ADAL" clId="{EC290DC7-FC96-4AA0-AAC0-9A255C098719}" dt="2020-09-30T13:44:03.370" v="300" actId="692"/>
          <ac:cxnSpMkLst>
            <pc:docMk/>
            <pc:sldMk cId="1005314455" sldId="256"/>
            <ac:cxnSpMk id="37" creationId="{3E3505D9-A77C-4B3C-ACB1-CF1DB913AA21}"/>
          </ac:cxnSpMkLst>
        </pc:cxnChg>
        <pc:cxnChg chg="mod">
          <ac:chgData name="中上 真子" userId="c781642a-b77c-4b43-8954-12ae1a359a84" providerId="ADAL" clId="{EC290DC7-FC96-4AA0-AAC0-9A255C098719}" dt="2020-09-30T13:44:03.370" v="300" actId="692"/>
          <ac:cxnSpMkLst>
            <pc:docMk/>
            <pc:sldMk cId="1005314455" sldId="256"/>
            <ac:cxnSpMk id="38" creationId="{D32CB598-AE4D-4159-BA18-5B4C79E81A66}"/>
          </ac:cxnSpMkLst>
        </pc:cxnChg>
        <pc:cxnChg chg="mod">
          <ac:chgData name="中上 真子" userId="c781642a-b77c-4b43-8954-12ae1a359a84" providerId="ADAL" clId="{EC290DC7-FC96-4AA0-AAC0-9A255C098719}" dt="2020-09-30T13:44:03.370" v="300" actId="692"/>
          <ac:cxnSpMkLst>
            <pc:docMk/>
            <pc:sldMk cId="1005314455" sldId="256"/>
            <ac:cxnSpMk id="40" creationId="{A6066799-A9CB-496A-97EB-90034AD4A540}"/>
          </ac:cxnSpMkLst>
        </pc:cxnChg>
        <pc:cxnChg chg="mod">
          <ac:chgData name="中上 真子" userId="c781642a-b77c-4b43-8954-12ae1a359a84" providerId="ADAL" clId="{EC290DC7-FC96-4AA0-AAC0-9A255C098719}" dt="2020-09-30T13:44:03.370" v="300" actId="692"/>
          <ac:cxnSpMkLst>
            <pc:docMk/>
            <pc:sldMk cId="1005314455" sldId="256"/>
            <ac:cxnSpMk id="41" creationId="{0EF208DE-7EB5-46D4-ABBD-5C1BDCABD17B}"/>
          </ac:cxnSpMkLst>
        </pc:cxnChg>
        <pc:cxnChg chg="mod">
          <ac:chgData name="中上 真子" userId="c781642a-b77c-4b43-8954-12ae1a359a84" providerId="ADAL" clId="{EC290DC7-FC96-4AA0-AAC0-9A255C098719}" dt="2020-09-30T13:44:03.370" v="300" actId="692"/>
          <ac:cxnSpMkLst>
            <pc:docMk/>
            <pc:sldMk cId="1005314455" sldId="256"/>
            <ac:cxnSpMk id="43" creationId="{4754E5B6-4F15-4FD5-8A33-8F31563F0DC3}"/>
          </ac:cxnSpMkLst>
        </pc:cxnChg>
        <pc:cxnChg chg="mod">
          <ac:chgData name="中上 真子" userId="c781642a-b77c-4b43-8954-12ae1a359a84" providerId="ADAL" clId="{EC290DC7-FC96-4AA0-AAC0-9A255C098719}" dt="2020-09-30T13:44:03.370" v="300" actId="692"/>
          <ac:cxnSpMkLst>
            <pc:docMk/>
            <pc:sldMk cId="1005314455" sldId="256"/>
            <ac:cxnSpMk id="44" creationId="{F3C86080-4ABF-4D59-BDD0-8F240ED9477A}"/>
          </ac:cxnSpMkLst>
        </pc:cxnChg>
        <pc:cxnChg chg="add del mod ord">
          <ac:chgData name="中上 真子" userId="c781642a-b77c-4b43-8954-12ae1a359a84" providerId="ADAL" clId="{EC290DC7-FC96-4AA0-AAC0-9A255C098719}" dt="2020-09-30T14:03:09.225" v="849" actId="478"/>
          <ac:cxnSpMkLst>
            <pc:docMk/>
            <pc:sldMk cId="1005314455" sldId="256"/>
            <ac:cxnSpMk id="55" creationId="{FE9D4E45-53E9-4844-8F21-388B1F38D661}"/>
          </ac:cxnSpMkLst>
        </pc:cxnChg>
        <pc:cxnChg chg="add mod">
          <ac:chgData name="中上 真子" userId="c781642a-b77c-4b43-8954-12ae1a359a84" providerId="ADAL" clId="{EC290DC7-FC96-4AA0-AAC0-9A255C098719}" dt="2020-09-30T14:07:21.291" v="898" actId="1037"/>
          <ac:cxnSpMkLst>
            <pc:docMk/>
            <pc:sldMk cId="1005314455" sldId="256"/>
            <ac:cxnSpMk id="61" creationId="{B14EFF1D-1360-4508-B2F2-24248C0ED279}"/>
          </ac:cxnSpMkLst>
        </pc:cxnChg>
        <pc:cxnChg chg="add mod">
          <ac:chgData name="中上 真子" userId="c781642a-b77c-4b43-8954-12ae1a359a84" providerId="ADAL" clId="{EC290DC7-FC96-4AA0-AAC0-9A255C098719}" dt="2020-09-30T14:07:25.903" v="899" actId="571"/>
          <ac:cxnSpMkLst>
            <pc:docMk/>
            <pc:sldMk cId="1005314455" sldId="256"/>
            <ac:cxnSpMk id="62" creationId="{18F7DB44-A39E-43E0-9356-E7DF08323F98}"/>
          </ac:cxnSpMkLst>
        </pc:cxnChg>
      </pc:sldChg>
    </pc:docChg>
  </pc:docChgLst>
  <pc:docChgLst>
    <pc:chgData name="中上 真子" userId="c781642a-b77c-4b43-8954-12ae1a359a84" providerId="ADAL" clId="{B57840DB-C7AE-484F-A2C0-1F4C1813E75B}"/>
    <pc:docChg chg="custSel modSld">
      <pc:chgData name="中上 真子" userId="c781642a-b77c-4b43-8954-12ae1a359a84" providerId="ADAL" clId="{B57840DB-C7AE-484F-A2C0-1F4C1813E75B}" dt="2020-10-01T04:09:13.551" v="10" actId="1036"/>
      <pc:docMkLst>
        <pc:docMk/>
      </pc:docMkLst>
      <pc:sldChg chg="addSp delSp modSp">
        <pc:chgData name="中上 真子" userId="c781642a-b77c-4b43-8954-12ae1a359a84" providerId="ADAL" clId="{B57840DB-C7AE-484F-A2C0-1F4C1813E75B}" dt="2020-10-01T04:09:13.551" v="10" actId="1036"/>
        <pc:sldMkLst>
          <pc:docMk/>
          <pc:sldMk cId="1005314455" sldId="256"/>
        </pc:sldMkLst>
        <pc:spChg chg="mod">
          <ac:chgData name="中上 真子" userId="c781642a-b77c-4b43-8954-12ae1a359a84" providerId="ADAL" clId="{B57840DB-C7AE-484F-A2C0-1F4C1813E75B}" dt="2020-10-01T04:09:13.551" v="10" actId="1036"/>
          <ac:spMkLst>
            <pc:docMk/>
            <pc:sldMk cId="1005314455" sldId="256"/>
            <ac:spMk id="8" creationId="{434E78F2-83EE-4BD1-B583-F97946DDFDD4}"/>
          </ac:spMkLst>
        </pc:spChg>
        <pc:picChg chg="add mod">
          <ac:chgData name="中上 真子" userId="c781642a-b77c-4b43-8954-12ae1a359a84" providerId="ADAL" clId="{B57840DB-C7AE-484F-A2C0-1F4C1813E75B}" dt="2020-10-01T04:09:06.948" v="9" actId="1076"/>
          <ac:picMkLst>
            <pc:docMk/>
            <pc:sldMk cId="1005314455" sldId="256"/>
            <ac:picMk id="4" creationId="{D0809EE9-F4D4-4B0F-948F-F54356F46143}"/>
          </ac:picMkLst>
        </pc:picChg>
        <pc:picChg chg="del">
          <ac:chgData name="中上 真子" userId="c781642a-b77c-4b43-8954-12ae1a359a84" providerId="ADAL" clId="{B57840DB-C7AE-484F-A2C0-1F4C1813E75B}" dt="2020-10-01T04:08:49.248" v="0" actId="478"/>
          <ac:picMkLst>
            <pc:docMk/>
            <pc:sldMk cId="1005314455" sldId="256"/>
            <ac:picMk id="10" creationId="{58DD3EE5-FEA6-4574-9037-334339DE63E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42623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407249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167108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274614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7823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374723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99438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270904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312039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349515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9CE967-9E21-47C7-8D97-2AE7C501B2C2}" type="datetimeFigureOut">
              <a:rPr kumimoji="1" lang="ja-JP" altLang="en-US" smtClean="0"/>
              <a:t>2020/10/2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381353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39CE967-9E21-47C7-8D97-2AE7C501B2C2}" type="datetimeFigureOut">
              <a:rPr kumimoji="1" lang="ja-JP" altLang="en-US" smtClean="0"/>
              <a:t>2020/10/2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DA5705-F054-4507-928A-D62E7C2D39B4}" type="slidenum">
              <a:rPr kumimoji="1" lang="ja-JP" altLang="en-US" smtClean="0"/>
              <a:t>‹#›</a:t>
            </a:fld>
            <a:endParaRPr kumimoji="1" lang="ja-JP" altLang="en-US"/>
          </a:p>
        </p:txBody>
      </p:sp>
    </p:spTree>
    <p:extLst>
      <p:ext uri="{BB962C8B-B14F-4D97-AF65-F5344CB8AC3E}">
        <p14:creationId xmlns:p14="http://schemas.microsoft.com/office/powerpoint/2010/main" val="2062527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B827077E-9517-46DD-BF22-4BF49605D478}"/>
              </a:ext>
            </a:extLst>
          </p:cNvPr>
          <p:cNvSpPr>
            <a:spLocks noGrp="1"/>
          </p:cNvSpPr>
          <p:nvPr>
            <p:ph type="subTitle" idx="1"/>
          </p:nvPr>
        </p:nvSpPr>
        <p:spPr>
          <a:xfrm>
            <a:off x="857249" y="4869554"/>
            <a:ext cx="5143500" cy="899886"/>
          </a:xfrm>
        </p:spPr>
        <p:txBody>
          <a:bodyPr>
            <a:normAutofit/>
          </a:bodyPr>
          <a:lstStyle/>
          <a:p>
            <a:br>
              <a:rPr lang="en-US" altLang="ja-JP" sz="2400" dirty="0">
                <a:latin typeface="+mn-ea"/>
              </a:rPr>
            </a:br>
            <a:r>
              <a:rPr lang="en-US" altLang="ja-JP" sz="2400" dirty="0" err="1">
                <a:latin typeface="+mn-ea"/>
              </a:rPr>
              <a:t>Tramonto</a:t>
            </a:r>
            <a:r>
              <a:rPr lang="ja-JP" altLang="en-US" sz="1200" dirty="0">
                <a:latin typeface="+mn-ea"/>
              </a:rPr>
              <a:t>　トラモント　　　</a:t>
            </a:r>
            <a:r>
              <a:rPr lang="en-US" altLang="ja-JP" dirty="0">
                <a:latin typeface="+mn-ea"/>
              </a:rPr>
              <a:t>1,100yen</a:t>
            </a:r>
            <a:endParaRPr kumimoji="1" lang="ja-JP" altLang="en-US" dirty="0">
              <a:latin typeface="+mn-ea"/>
            </a:endParaRPr>
          </a:p>
        </p:txBody>
      </p:sp>
      <p:sp>
        <p:nvSpPr>
          <p:cNvPr id="8" name="テキスト ボックス 7">
            <a:extLst>
              <a:ext uri="{FF2B5EF4-FFF2-40B4-BE49-F238E27FC236}">
                <a16:creationId xmlns:a16="http://schemas.microsoft.com/office/drawing/2014/main" id="{434E78F2-83EE-4BD1-B583-F97946DDFDD4}"/>
              </a:ext>
            </a:extLst>
          </p:cNvPr>
          <p:cNvSpPr txBox="1"/>
          <p:nvPr/>
        </p:nvSpPr>
        <p:spPr>
          <a:xfrm>
            <a:off x="428624" y="5644037"/>
            <a:ext cx="6000750" cy="1150700"/>
          </a:xfrm>
          <a:prstGeom prst="rect">
            <a:avLst/>
          </a:prstGeom>
          <a:noFill/>
        </p:spPr>
        <p:txBody>
          <a:bodyPr wrap="square" rtlCol="0">
            <a:spAutoFit/>
          </a:bodyPr>
          <a:lstStyle/>
          <a:p>
            <a:pPr algn="ctr">
              <a:lnSpc>
                <a:spcPct val="200000"/>
              </a:lnSpc>
            </a:pPr>
            <a:r>
              <a:rPr kumimoji="1" lang="ja-JP" altLang="en-US" sz="1200" dirty="0"/>
              <a:t>東京</a:t>
            </a:r>
            <a:r>
              <a:rPr kumimoji="1" lang="en-US" altLang="ja-JP" sz="1200" dirty="0"/>
              <a:t>23</a:t>
            </a:r>
            <a:r>
              <a:rPr kumimoji="1" lang="ja-JP" altLang="en-US" sz="1200" dirty="0"/>
              <a:t>区内唯一の酒蔵「東京港醸造」でつくられた梅酒をベースに</a:t>
            </a:r>
            <a:endParaRPr kumimoji="1" lang="en-US" altLang="ja-JP" sz="1200" dirty="0"/>
          </a:p>
          <a:p>
            <a:pPr algn="ctr">
              <a:lnSpc>
                <a:spcPct val="200000"/>
              </a:lnSpc>
            </a:pPr>
            <a:r>
              <a:rPr kumimoji="1" lang="ja-JP" altLang="en-US" sz="1200" dirty="0"/>
              <a:t>地中海のハーブや柑橘類のエッセンスを溶け込ませた</a:t>
            </a:r>
            <a:endParaRPr kumimoji="1" lang="en-US" altLang="ja-JP" sz="1200" dirty="0"/>
          </a:p>
          <a:p>
            <a:pPr algn="ctr">
              <a:lnSpc>
                <a:spcPct val="200000"/>
              </a:lnSpc>
            </a:pPr>
            <a:r>
              <a:rPr kumimoji="1" lang="ja-JP" altLang="en-US" sz="1200" dirty="0"/>
              <a:t>イタリアンテイストのオリジナルローアルコールカクテル</a:t>
            </a:r>
          </a:p>
        </p:txBody>
      </p:sp>
      <p:pic>
        <p:nvPicPr>
          <p:cNvPr id="29" name="図 28">
            <a:extLst>
              <a:ext uri="{FF2B5EF4-FFF2-40B4-BE49-F238E27FC236}">
                <a16:creationId xmlns:a16="http://schemas.microsoft.com/office/drawing/2014/main" id="{81C29B20-1A5D-4346-AF63-1CE627E80B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33" y="1162128"/>
            <a:ext cx="5652534" cy="3768356"/>
          </a:xfrm>
          <a:prstGeom prst="rect">
            <a:avLst/>
          </a:prstGeom>
          <a:noFill/>
          <a:ln>
            <a:noFill/>
          </a:ln>
        </p:spPr>
      </p:pic>
      <p:pic>
        <p:nvPicPr>
          <p:cNvPr id="4" name="図 3" descr="図形 が含まれている画像&#10;&#10;自動的に生成された説明">
            <a:extLst>
              <a:ext uri="{FF2B5EF4-FFF2-40B4-BE49-F238E27FC236}">
                <a16:creationId xmlns:a16="http://schemas.microsoft.com/office/drawing/2014/main" id="{D0809EE9-F4D4-4B0F-948F-F54356F46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603" y="309342"/>
            <a:ext cx="1774794" cy="710479"/>
          </a:xfrm>
          <a:prstGeom prst="rect">
            <a:avLst/>
          </a:prstGeom>
        </p:spPr>
      </p:pic>
      <p:pic>
        <p:nvPicPr>
          <p:cNvPr id="9" name="図 8" descr="戸棚, 屋内, 人, キッチン が含まれている画像&#10;&#10;自動的に生成された説明">
            <a:extLst>
              <a:ext uri="{FF2B5EF4-FFF2-40B4-BE49-F238E27FC236}">
                <a16:creationId xmlns:a16="http://schemas.microsoft.com/office/drawing/2014/main" id="{5C14A7DE-0F3C-45A9-93D1-A72AF29DE031}"/>
              </a:ext>
            </a:extLst>
          </p:cNvPr>
          <p:cNvPicPr>
            <a:picLocks noChangeAspect="1"/>
          </p:cNvPicPr>
          <p:nvPr/>
        </p:nvPicPr>
        <p:blipFill rotWithShape="1">
          <a:blip r:embed="rId4">
            <a:extLst>
              <a:ext uri="{28A0092B-C50C-407E-A947-70E740481C1C}">
                <a14:useLocalDpi xmlns:a14="http://schemas.microsoft.com/office/drawing/2010/main" val="0"/>
              </a:ext>
            </a:extLst>
          </a:blip>
          <a:srcRect t="6132"/>
          <a:stretch/>
        </p:blipFill>
        <p:spPr>
          <a:xfrm>
            <a:off x="602733" y="7195967"/>
            <a:ext cx="979877" cy="1247621"/>
          </a:xfrm>
          <a:prstGeom prst="rect">
            <a:avLst/>
          </a:prstGeom>
        </p:spPr>
      </p:pic>
      <p:sp>
        <p:nvSpPr>
          <p:cNvPr id="17" name="テキスト ボックス 16">
            <a:extLst>
              <a:ext uri="{FF2B5EF4-FFF2-40B4-BE49-F238E27FC236}">
                <a16:creationId xmlns:a16="http://schemas.microsoft.com/office/drawing/2014/main" id="{61A3A640-FAEF-48E9-B3C5-BCC582462A4B}"/>
              </a:ext>
            </a:extLst>
          </p:cNvPr>
          <p:cNvSpPr txBox="1"/>
          <p:nvPr/>
        </p:nvSpPr>
        <p:spPr>
          <a:xfrm>
            <a:off x="504557" y="8876144"/>
            <a:ext cx="2398327" cy="849271"/>
          </a:xfrm>
          <a:prstGeom prst="rect">
            <a:avLst/>
          </a:prstGeom>
          <a:noFill/>
        </p:spPr>
        <p:txBody>
          <a:bodyPr wrap="square" rtlCol="0">
            <a:spAutoFit/>
          </a:bodyPr>
          <a:lstStyle/>
          <a:p>
            <a:pPr>
              <a:lnSpc>
                <a:spcPts val="1500"/>
              </a:lnSpc>
            </a:pPr>
            <a:r>
              <a:rPr kumimoji="1" lang="ja-JP" altLang="en-US" sz="1000" dirty="0"/>
              <a:t>色の変化で“日の入り”をイメージした秋限定カクテルです。高層階テラスから臨む東京都心の絶景とともにお楽しみください</a:t>
            </a:r>
          </a:p>
        </p:txBody>
      </p:sp>
      <p:grpSp>
        <p:nvGrpSpPr>
          <p:cNvPr id="15" name="グループ化 14">
            <a:extLst>
              <a:ext uri="{FF2B5EF4-FFF2-40B4-BE49-F238E27FC236}">
                <a16:creationId xmlns:a16="http://schemas.microsoft.com/office/drawing/2014/main" id="{74B00345-0170-414D-89F0-75869444505A}"/>
              </a:ext>
            </a:extLst>
          </p:cNvPr>
          <p:cNvGrpSpPr/>
          <p:nvPr/>
        </p:nvGrpSpPr>
        <p:grpSpPr>
          <a:xfrm>
            <a:off x="484562" y="8465181"/>
            <a:ext cx="2520460" cy="429129"/>
            <a:chOff x="477474" y="8394301"/>
            <a:chExt cx="2520460" cy="429129"/>
          </a:xfrm>
        </p:grpSpPr>
        <p:sp>
          <p:nvSpPr>
            <p:cNvPr id="16" name="テキスト ボックス 15">
              <a:extLst>
                <a:ext uri="{FF2B5EF4-FFF2-40B4-BE49-F238E27FC236}">
                  <a16:creationId xmlns:a16="http://schemas.microsoft.com/office/drawing/2014/main" id="{890C405C-C851-467E-9CB3-3800EC76AB5E}"/>
                </a:ext>
              </a:extLst>
            </p:cNvPr>
            <p:cNvSpPr txBox="1"/>
            <p:nvPr/>
          </p:nvSpPr>
          <p:spPr>
            <a:xfrm>
              <a:off x="477474" y="8394301"/>
              <a:ext cx="1267050" cy="215444"/>
            </a:xfrm>
            <a:prstGeom prst="rect">
              <a:avLst/>
            </a:prstGeom>
            <a:noFill/>
          </p:spPr>
          <p:txBody>
            <a:bodyPr wrap="square" rtlCol="0">
              <a:spAutoFit/>
            </a:bodyPr>
            <a:lstStyle/>
            <a:p>
              <a:r>
                <a:rPr kumimoji="1" lang="ja-JP" altLang="en-US" sz="800" dirty="0"/>
                <a:t>シニアソムリエ</a:t>
              </a:r>
              <a:endParaRPr kumimoji="1" lang="en-US" altLang="ja-JP" sz="1300" dirty="0"/>
            </a:p>
          </p:txBody>
        </p:sp>
        <p:sp>
          <p:nvSpPr>
            <p:cNvPr id="36" name="テキスト ボックス 35">
              <a:extLst>
                <a:ext uri="{FF2B5EF4-FFF2-40B4-BE49-F238E27FC236}">
                  <a16:creationId xmlns:a16="http://schemas.microsoft.com/office/drawing/2014/main" id="{C6B40B12-A5BE-43A3-BFF5-3B6E39885BC4}"/>
                </a:ext>
              </a:extLst>
            </p:cNvPr>
            <p:cNvSpPr txBox="1"/>
            <p:nvPr/>
          </p:nvSpPr>
          <p:spPr>
            <a:xfrm>
              <a:off x="477474" y="8531042"/>
              <a:ext cx="1010535" cy="292388"/>
            </a:xfrm>
            <a:prstGeom prst="rect">
              <a:avLst/>
            </a:prstGeom>
            <a:noFill/>
          </p:spPr>
          <p:txBody>
            <a:bodyPr wrap="square" rtlCol="0">
              <a:spAutoFit/>
            </a:bodyPr>
            <a:lstStyle/>
            <a:p>
              <a:r>
                <a:rPr kumimoji="1" lang="ja-JP" altLang="en-US" sz="1300" dirty="0"/>
                <a:t>本庄健太</a:t>
              </a:r>
              <a:endParaRPr kumimoji="1" lang="en-US" altLang="ja-JP" sz="1300" dirty="0"/>
            </a:p>
          </p:txBody>
        </p:sp>
        <p:sp>
          <p:nvSpPr>
            <p:cNvPr id="37" name="テキスト ボックス 36">
              <a:extLst>
                <a:ext uri="{FF2B5EF4-FFF2-40B4-BE49-F238E27FC236}">
                  <a16:creationId xmlns:a16="http://schemas.microsoft.com/office/drawing/2014/main" id="{869F315C-928D-4C76-823E-60B59DE10238}"/>
                </a:ext>
              </a:extLst>
            </p:cNvPr>
            <p:cNvSpPr txBox="1"/>
            <p:nvPr/>
          </p:nvSpPr>
          <p:spPr>
            <a:xfrm>
              <a:off x="1793471" y="8561820"/>
              <a:ext cx="1204463" cy="230832"/>
            </a:xfrm>
            <a:prstGeom prst="rect">
              <a:avLst/>
            </a:prstGeom>
            <a:noFill/>
          </p:spPr>
          <p:txBody>
            <a:bodyPr wrap="square" rtlCol="0">
              <a:spAutoFit/>
            </a:bodyPr>
            <a:lstStyle/>
            <a:p>
              <a:r>
                <a:rPr lang="ja-JP" altLang="ja-JP" sz="900" dirty="0"/>
                <a:t>プロデュース</a:t>
              </a:r>
              <a:endParaRPr kumimoji="1" lang="en-US" altLang="ja-JP" sz="900" dirty="0"/>
            </a:p>
          </p:txBody>
        </p:sp>
        <p:sp>
          <p:nvSpPr>
            <p:cNvPr id="38" name="テキスト ボックス 37">
              <a:extLst>
                <a:ext uri="{FF2B5EF4-FFF2-40B4-BE49-F238E27FC236}">
                  <a16:creationId xmlns:a16="http://schemas.microsoft.com/office/drawing/2014/main" id="{0D645563-1CBC-411C-9225-F139B563A55A}"/>
                </a:ext>
              </a:extLst>
            </p:cNvPr>
            <p:cNvSpPr txBox="1"/>
            <p:nvPr/>
          </p:nvSpPr>
          <p:spPr>
            <a:xfrm>
              <a:off x="1190390" y="8569665"/>
              <a:ext cx="688140" cy="215444"/>
            </a:xfrm>
            <a:prstGeom prst="rect">
              <a:avLst/>
            </a:prstGeom>
            <a:noFill/>
          </p:spPr>
          <p:txBody>
            <a:bodyPr wrap="square" rtlCol="0">
              <a:spAutoFit/>
            </a:bodyPr>
            <a:lstStyle/>
            <a:p>
              <a:r>
                <a:rPr kumimoji="1" lang="en-US" altLang="ja-JP" sz="800" dirty="0" err="1"/>
                <a:t>honjō</a:t>
              </a:r>
              <a:r>
                <a:rPr kumimoji="1" lang="en-US" altLang="ja-JP" sz="800" dirty="0"/>
                <a:t> </a:t>
              </a:r>
              <a:r>
                <a:rPr kumimoji="1" lang="en-US" altLang="ja-JP" sz="800" dirty="0" err="1"/>
                <a:t>kenta</a:t>
              </a:r>
              <a:endParaRPr kumimoji="1" lang="en-US" altLang="ja-JP" sz="1300" dirty="0"/>
            </a:p>
          </p:txBody>
        </p:sp>
      </p:grpSp>
      <p:grpSp>
        <p:nvGrpSpPr>
          <p:cNvPr id="2" name="グループ化 1">
            <a:extLst>
              <a:ext uri="{FF2B5EF4-FFF2-40B4-BE49-F238E27FC236}">
                <a16:creationId xmlns:a16="http://schemas.microsoft.com/office/drawing/2014/main" id="{DBB6560A-EDD5-497C-94FE-3EAAD549A346}"/>
              </a:ext>
            </a:extLst>
          </p:cNvPr>
          <p:cNvGrpSpPr/>
          <p:nvPr/>
        </p:nvGrpSpPr>
        <p:grpSpPr>
          <a:xfrm>
            <a:off x="3116510" y="7326536"/>
            <a:ext cx="3134597" cy="2179104"/>
            <a:chOff x="545606" y="7467170"/>
            <a:chExt cx="3134597" cy="2179104"/>
          </a:xfrm>
        </p:grpSpPr>
        <p:grpSp>
          <p:nvGrpSpPr>
            <p:cNvPr id="10" name="グループ化 9">
              <a:extLst>
                <a:ext uri="{FF2B5EF4-FFF2-40B4-BE49-F238E27FC236}">
                  <a16:creationId xmlns:a16="http://schemas.microsoft.com/office/drawing/2014/main" id="{3E60D051-82BA-408C-84A6-D4AC3E345337}"/>
                </a:ext>
              </a:extLst>
            </p:cNvPr>
            <p:cNvGrpSpPr/>
            <p:nvPr/>
          </p:nvGrpSpPr>
          <p:grpSpPr>
            <a:xfrm>
              <a:off x="600737" y="7467170"/>
              <a:ext cx="616217" cy="794099"/>
              <a:chOff x="3358114" y="7928456"/>
              <a:chExt cx="616217" cy="794099"/>
            </a:xfrm>
          </p:grpSpPr>
          <p:pic>
            <p:nvPicPr>
              <p:cNvPr id="51" name="図 50" descr="アイコン が含まれている画像&#10;&#10;自動的に生成された説明">
                <a:extLst>
                  <a:ext uri="{FF2B5EF4-FFF2-40B4-BE49-F238E27FC236}">
                    <a16:creationId xmlns:a16="http://schemas.microsoft.com/office/drawing/2014/main" id="{5FF5F9BB-0572-4524-AC87-AE1F9F6D2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465" y="7928456"/>
                <a:ext cx="604682" cy="604682"/>
              </a:xfrm>
              <a:prstGeom prst="rect">
                <a:avLst/>
              </a:prstGeom>
            </p:spPr>
          </p:pic>
          <p:pic>
            <p:nvPicPr>
              <p:cNvPr id="53" name="図 52" descr="挿絵 が含まれている画像&#10;&#10;自動的に生成された説明">
                <a:extLst>
                  <a:ext uri="{FF2B5EF4-FFF2-40B4-BE49-F238E27FC236}">
                    <a16:creationId xmlns:a16="http://schemas.microsoft.com/office/drawing/2014/main" id="{C3B20451-763E-4D6E-A8DC-5D8CAC26C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114" y="8478495"/>
                <a:ext cx="616217" cy="244060"/>
              </a:xfrm>
              <a:prstGeom prst="rect">
                <a:avLst/>
              </a:prstGeom>
            </p:spPr>
          </p:pic>
        </p:grpSp>
        <p:grpSp>
          <p:nvGrpSpPr>
            <p:cNvPr id="12" name="グループ化 11">
              <a:extLst>
                <a:ext uri="{FF2B5EF4-FFF2-40B4-BE49-F238E27FC236}">
                  <a16:creationId xmlns:a16="http://schemas.microsoft.com/office/drawing/2014/main" id="{189D7913-9F01-4201-BF15-B1447879D2BB}"/>
                </a:ext>
              </a:extLst>
            </p:cNvPr>
            <p:cNvGrpSpPr/>
            <p:nvPr/>
          </p:nvGrpSpPr>
          <p:grpSpPr>
            <a:xfrm>
              <a:off x="545606" y="7485732"/>
              <a:ext cx="3134597" cy="2160542"/>
              <a:chOff x="3239188" y="7653713"/>
              <a:chExt cx="3134597" cy="2160542"/>
            </a:xfrm>
          </p:grpSpPr>
          <p:grpSp>
            <p:nvGrpSpPr>
              <p:cNvPr id="7" name="グループ化 6">
                <a:extLst>
                  <a:ext uri="{FF2B5EF4-FFF2-40B4-BE49-F238E27FC236}">
                    <a16:creationId xmlns:a16="http://schemas.microsoft.com/office/drawing/2014/main" id="{125A75EF-F9EE-4BCA-850C-877FB4BC33DC}"/>
                  </a:ext>
                </a:extLst>
              </p:cNvPr>
              <p:cNvGrpSpPr/>
              <p:nvPr/>
            </p:nvGrpSpPr>
            <p:grpSpPr>
              <a:xfrm>
                <a:off x="3914524" y="7653713"/>
                <a:ext cx="2459261" cy="486293"/>
                <a:chOff x="3985407" y="7954106"/>
                <a:chExt cx="2459261" cy="486293"/>
              </a:xfrm>
            </p:grpSpPr>
            <p:sp>
              <p:nvSpPr>
                <p:cNvPr id="20" name="テキスト ボックス 19">
                  <a:extLst>
                    <a:ext uri="{FF2B5EF4-FFF2-40B4-BE49-F238E27FC236}">
                      <a16:creationId xmlns:a16="http://schemas.microsoft.com/office/drawing/2014/main" id="{B022B8AE-06B2-4EE3-A79D-D7276A0EBF4B}"/>
                    </a:ext>
                  </a:extLst>
                </p:cNvPr>
                <p:cNvSpPr txBox="1"/>
                <p:nvPr/>
              </p:nvSpPr>
              <p:spPr>
                <a:xfrm>
                  <a:off x="3985407" y="8148011"/>
                  <a:ext cx="2459261" cy="292388"/>
                </a:xfrm>
                <a:prstGeom prst="rect">
                  <a:avLst/>
                </a:prstGeom>
                <a:noFill/>
              </p:spPr>
              <p:txBody>
                <a:bodyPr wrap="square" rtlCol="0">
                  <a:spAutoFit/>
                </a:bodyPr>
                <a:lstStyle/>
                <a:p>
                  <a:r>
                    <a:rPr kumimoji="1" lang="ja-JP" altLang="en-US" sz="1300" b="1" dirty="0"/>
                    <a:t>＃絶景テラスアート </a:t>
                  </a:r>
                  <a:r>
                    <a:rPr kumimoji="1" lang="ja-JP" altLang="en-US" sz="900" dirty="0"/>
                    <a:t>キャンペーン </a:t>
                  </a:r>
                  <a:endParaRPr kumimoji="1" lang="en-US" altLang="ja-JP" sz="900" dirty="0"/>
                </a:p>
              </p:txBody>
            </p:sp>
            <p:sp>
              <p:nvSpPr>
                <p:cNvPr id="22" name="テキスト ボックス 21">
                  <a:extLst>
                    <a:ext uri="{FF2B5EF4-FFF2-40B4-BE49-F238E27FC236}">
                      <a16:creationId xmlns:a16="http://schemas.microsoft.com/office/drawing/2014/main" id="{04E35056-5F3A-4358-AA5C-1F4D281E10F1}"/>
                    </a:ext>
                  </a:extLst>
                </p:cNvPr>
                <p:cNvSpPr txBox="1"/>
                <p:nvPr/>
              </p:nvSpPr>
              <p:spPr>
                <a:xfrm>
                  <a:off x="4013759" y="7954106"/>
                  <a:ext cx="2046454" cy="215444"/>
                </a:xfrm>
                <a:prstGeom prst="rect">
                  <a:avLst/>
                </a:prstGeom>
                <a:noFill/>
              </p:spPr>
              <p:txBody>
                <a:bodyPr wrap="square" rtlCol="0">
                  <a:spAutoFit/>
                </a:bodyPr>
                <a:lstStyle/>
                <a:p>
                  <a:r>
                    <a:rPr kumimoji="1" lang="en-US" altLang="ja-JP" sz="800" dirty="0">
                      <a:latin typeface="+mn-ea"/>
                    </a:rPr>
                    <a:t>10/1 </a:t>
                  </a:r>
                  <a:r>
                    <a:rPr kumimoji="1" lang="en-US" altLang="ja-JP" sz="600" dirty="0">
                      <a:latin typeface="+mn-ea"/>
                    </a:rPr>
                    <a:t>THU</a:t>
                  </a:r>
                  <a:r>
                    <a:rPr kumimoji="1" lang="en-US" altLang="ja-JP" sz="800" dirty="0">
                      <a:latin typeface="+mn-ea"/>
                    </a:rPr>
                    <a:t> </a:t>
                  </a:r>
                  <a:r>
                    <a:rPr kumimoji="1" lang="ja-JP" altLang="en-US" sz="800" dirty="0">
                      <a:latin typeface="+mn-ea"/>
                    </a:rPr>
                    <a:t>～ </a:t>
                  </a:r>
                  <a:r>
                    <a:rPr kumimoji="1" lang="en-US" altLang="ja-JP" sz="800" dirty="0">
                      <a:latin typeface="+mn-ea"/>
                    </a:rPr>
                    <a:t>11/30 </a:t>
                  </a:r>
                  <a:r>
                    <a:rPr kumimoji="1" lang="en-US" altLang="ja-JP" sz="600" dirty="0">
                      <a:latin typeface="+mn-ea"/>
                    </a:rPr>
                    <a:t>MON</a:t>
                  </a:r>
                </a:p>
              </p:txBody>
            </p:sp>
          </p:grpSp>
          <p:sp>
            <p:nvSpPr>
              <p:cNvPr id="24" name="テキスト ボックス 23">
                <a:extLst>
                  <a:ext uri="{FF2B5EF4-FFF2-40B4-BE49-F238E27FC236}">
                    <a16:creationId xmlns:a16="http://schemas.microsoft.com/office/drawing/2014/main" id="{D6D509D1-1985-42E1-AB6B-BE32AD97F587}"/>
                  </a:ext>
                </a:extLst>
              </p:cNvPr>
              <p:cNvSpPr txBox="1"/>
              <p:nvPr/>
            </p:nvSpPr>
            <p:spPr>
              <a:xfrm>
                <a:off x="3246279" y="8458014"/>
                <a:ext cx="3037074" cy="400110"/>
              </a:xfrm>
              <a:prstGeom prst="rect">
                <a:avLst/>
              </a:prstGeom>
              <a:noFill/>
            </p:spPr>
            <p:txBody>
              <a:bodyPr wrap="square" rtlCol="0">
                <a:spAutoFit/>
              </a:bodyPr>
              <a:lstStyle/>
              <a:p>
                <a:r>
                  <a:rPr kumimoji="1" lang="en-US" altLang="ja-JP" sz="1000" b="1" dirty="0"/>
                  <a:t>#</a:t>
                </a:r>
                <a:r>
                  <a:rPr kumimoji="1" lang="ja-JP" altLang="en-US" sz="1000" b="1" dirty="0"/>
                  <a:t>絶景テラスアート　</a:t>
                </a:r>
                <a:r>
                  <a:rPr kumimoji="1" lang="en-US" altLang="ja-JP" sz="1000" b="1" dirty="0"/>
                  <a:t>#</a:t>
                </a:r>
                <a:r>
                  <a:rPr kumimoji="1" lang="en-US" altLang="ja-JP" sz="1000" b="1" dirty="0" err="1"/>
                  <a:t>Tramonto</a:t>
                </a:r>
                <a:endParaRPr kumimoji="1" lang="en-US" altLang="ja-JP" sz="1000" b="1" dirty="0"/>
              </a:p>
              <a:p>
                <a:r>
                  <a:rPr kumimoji="1" lang="en-US" altLang="ja-JP" sz="1000" b="1" dirty="0"/>
                  <a:t>#</a:t>
                </a:r>
                <a:r>
                  <a:rPr kumimoji="1" lang="ja-JP" altLang="en-US" sz="1000" b="1" dirty="0"/>
                  <a:t>ザペントハウスウィズウィークエンドテラス</a:t>
                </a:r>
                <a:endParaRPr kumimoji="1" lang="en-US" altLang="ja-JP" sz="1000" b="1" dirty="0"/>
              </a:p>
            </p:txBody>
          </p:sp>
          <p:sp>
            <p:nvSpPr>
              <p:cNvPr id="25" name="テキスト ボックス 24">
                <a:extLst>
                  <a:ext uri="{FF2B5EF4-FFF2-40B4-BE49-F238E27FC236}">
                    <a16:creationId xmlns:a16="http://schemas.microsoft.com/office/drawing/2014/main" id="{D98B325C-1D1E-45FA-8A3E-D46A47BD00FB}"/>
                  </a:ext>
                </a:extLst>
              </p:cNvPr>
              <p:cNvSpPr txBox="1"/>
              <p:nvPr/>
            </p:nvSpPr>
            <p:spPr>
              <a:xfrm>
                <a:off x="3918743" y="8111130"/>
                <a:ext cx="2446835" cy="338554"/>
              </a:xfrm>
              <a:prstGeom prst="rect">
                <a:avLst/>
              </a:prstGeom>
              <a:noFill/>
            </p:spPr>
            <p:txBody>
              <a:bodyPr wrap="square" rtlCol="0">
                <a:spAutoFit/>
              </a:bodyPr>
              <a:lstStyle/>
              <a:p>
                <a:r>
                  <a:rPr kumimoji="1" lang="ja-JP" altLang="en-US" sz="800" dirty="0"/>
                  <a:t>アートに触れる秋。“今”みている景色を撮影して「</a:t>
                </a:r>
                <a:r>
                  <a:rPr kumimoji="1" lang="en-US" altLang="ja-JP" sz="800" dirty="0"/>
                  <a:t>Instagram</a:t>
                </a:r>
                <a:r>
                  <a:rPr kumimoji="1" lang="ja-JP" altLang="en-US" sz="800" dirty="0"/>
                  <a:t>」で共有してみませんか？</a:t>
                </a:r>
                <a:endParaRPr kumimoji="1" lang="en-US" altLang="ja-JP" sz="800" dirty="0"/>
              </a:p>
            </p:txBody>
          </p:sp>
          <p:sp>
            <p:nvSpPr>
              <p:cNvPr id="33" name="テキスト ボックス 32">
                <a:extLst>
                  <a:ext uri="{FF2B5EF4-FFF2-40B4-BE49-F238E27FC236}">
                    <a16:creationId xmlns:a16="http://schemas.microsoft.com/office/drawing/2014/main" id="{5C706DF3-30EA-4DF0-BF9E-2A3A48765C2F}"/>
                  </a:ext>
                </a:extLst>
              </p:cNvPr>
              <p:cNvSpPr txBox="1"/>
              <p:nvPr/>
            </p:nvSpPr>
            <p:spPr>
              <a:xfrm>
                <a:off x="3239188" y="8858096"/>
                <a:ext cx="3126390" cy="584775"/>
              </a:xfrm>
              <a:prstGeom prst="rect">
                <a:avLst/>
              </a:prstGeom>
              <a:noFill/>
            </p:spPr>
            <p:txBody>
              <a:bodyPr wrap="square" rtlCol="0">
                <a:spAutoFit/>
              </a:bodyPr>
              <a:lstStyle/>
              <a:p>
                <a:r>
                  <a:rPr kumimoji="1" lang="ja-JP" altLang="en-US" sz="800" dirty="0">
                    <a:latin typeface="+mn-ea"/>
                  </a:rPr>
                  <a:t>上記</a:t>
                </a:r>
                <a:r>
                  <a:rPr kumimoji="1" lang="en-US" altLang="ja-JP" sz="800" dirty="0">
                    <a:latin typeface="+mn-ea"/>
                  </a:rPr>
                  <a:t>3</a:t>
                </a:r>
                <a:r>
                  <a:rPr kumimoji="1" lang="ja-JP" altLang="en-US" sz="800" dirty="0">
                    <a:latin typeface="+mn-ea"/>
                  </a:rPr>
                  <a:t>つのハッシュタグをつけ、「</a:t>
                </a:r>
                <a:r>
                  <a:rPr kumimoji="1" lang="en-US" altLang="ja-JP" sz="800" dirty="0" err="1">
                    <a:latin typeface="+mn-ea"/>
                  </a:rPr>
                  <a:t>Tramonto</a:t>
                </a:r>
                <a:r>
                  <a:rPr kumimoji="1" lang="ja-JP" altLang="en-US" sz="800" dirty="0">
                    <a:latin typeface="+mn-ea"/>
                  </a:rPr>
                  <a:t>」と絶景を写した</a:t>
                </a:r>
                <a:endParaRPr kumimoji="1" lang="en-US" altLang="ja-JP" sz="800" dirty="0">
                  <a:latin typeface="+mn-ea"/>
                </a:endParaRPr>
              </a:p>
              <a:p>
                <a:r>
                  <a:rPr kumimoji="1" lang="ja-JP" altLang="en-US" sz="800" dirty="0">
                    <a:latin typeface="+mn-ea"/>
                  </a:rPr>
                  <a:t>アートな写真を投稿してください。最もアートな</a:t>
                </a:r>
                <a:r>
                  <a:rPr kumimoji="1" lang="en-US" altLang="ja-JP" sz="800" dirty="0">
                    <a:latin typeface="+mn-ea"/>
                  </a:rPr>
                  <a:t>1</a:t>
                </a:r>
                <a:r>
                  <a:rPr kumimoji="1" lang="ja-JP" altLang="en-US" sz="800" dirty="0">
                    <a:latin typeface="+mn-ea"/>
                  </a:rPr>
                  <a:t>枚を投稿いただいたお客様には、弊社が運営する全国のレストランでご利用頂けるギフトチケットをお贈りいたします。</a:t>
                </a:r>
                <a:endParaRPr kumimoji="1" lang="en-US" altLang="ja-JP" sz="800" dirty="0">
                  <a:latin typeface="+mn-ea"/>
                </a:endParaRPr>
              </a:p>
            </p:txBody>
          </p:sp>
          <p:sp>
            <p:nvSpPr>
              <p:cNvPr id="34" name="テキスト ボックス 33">
                <a:extLst>
                  <a:ext uri="{FF2B5EF4-FFF2-40B4-BE49-F238E27FC236}">
                    <a16:creationId xmlns:a16="http://schemas.microsoft.com/office/drawing/2014/main" id="{1C0E8714-FFDF-4426-94EE-6BF01A058D29}"/>
                  </a:ext>
                </a:extLst>
              </p:cNvPr>
              <p:cNvSpPr txBox="1"/>
              <p:nvPr/>
            </p:nvSpPr>
            <p:spPr>
              <a:xfrm>
                <a:off x="3239191" y="9444923"/>
                <a:ext cx="3037075" cy="369332"/>
              </a:xfrm>
              <a:prstGeom prst="rect">
                <a:avLst/>
              </a:prstGeom>
              <a:noFill/>
            </p:spPr>
            <p:txBody>
              <a:bodyPr wrap="square" rtlCol="0">
                <a:spAutoFit/>
              </a:bodyPr>
              <a:lstStyle/>
              <a:p>
                <a:r>
                  <a:rPr kumimoji="1" lang="en-US" altLang="ja-JP" sz="600" dirty="0"/>
                  <a:t>※</a:t>
                </a:r>
                <a:r>
                  <a:rPr kumimoji="1" lang="ja-JP" altLang="en-US" sz="600" dirty="0"/>
                  <a:t>＠</a:t>
                </a:r>
                <a:r>
                  <a:rPr kumimoji="1" lang="en-US" altLang="ja-JP" sz="600" dirty="0" err="1"/>
                  <a:t>pdp_restaurant</a:t>
                </a:r>
                <a:r>
                  <a:rPr kumimoji="1" lang="ja-JP" altLang="en-US" sz="600" dirty="0"/>
                  <a:t>よりお知らせいたします</a:t>
                </a:r>
                <a:endParaRPr kumimoji="1" lang="en-US" altLang="ja-JP" sz="600" dirty="0"/>
              </a:p>
              <a:p>
                <a:r>
                  <a:rPr kumimoji="1" lang="en-US" altLang="ja-JP" sz="600" dirty="0"/>
                  <a:t>※</a:t>
                </a:r>
                <a:r>
                  <a:rPr kumimoji="1" lang="ja-JP" altLang="en-US" sz="600" dirty="0"/>
                  <a:t>本キャンペーンは弊社独自の企画となります。インスタグラムがスポンサーや</a:t>
                </a:r>
                <a:endParaRPr kumimoji="1" lang="en-US" altLang="ja-JP" sz="600" dirty="0"/>
              </a:p>
              <a:p>
                <a:r>
                  <a:rPr kumimoji="1" lang="ja-JP" altLang="en-US" sz="600" dirty="0"/>
                  <a:t>　後援などを行っているものではございません。</a:t>
                </a:r>
                <a:endParaRPr kumimoji="1" lang="en-US" altLang="ja-JP" sz="600" dirty="0"/>
              </a:p>
            </p:txBody>
          </p:sp>
        </p:grpSp>
      </p:grpSp>
      <p:sp>
        <p:nvSpPr>
          <p:cNvPr id="6" name="正方形/長方形 5">
            <a:extLst>
              <a:ext uri="{FF2B5EF4-FFF2-40B4-BE49-F238E27FC236}">
                <a16:creationId xmlns:a16="http://schemas.microsoft.com/office/drawing/2014/main" id="{728FA683-1849-46C3-B950-432C23751E2F}"/>
              </a:ext>
            </a:extLst>
          </p:cNvPr>
          <p:cNvSpPr/>
          <p:nvPr/>
        </p:nvSpPr>
        <p:spPr>
          <a:xfrm>
            <a:off x="3012320" y="7159681"/>
            <a:ext cx="3232142" cy="24809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F8840D8-1AB3-4441-B57F-9B5D6A14CA3E}"/>
              </a:ext>
            </a:extLst>
          </p:cNvPr>
          <p:cNvSpPr txBox="1"/>
          <p:nvPr/>
        </p:nvSpPr>
        <p:spPr>
          <a:xfrm>
            <a:off x="1587794" y="7918143"/>
            <a:ext cx="1492753" cy="584775"/>
          </a:xfrm>
          <a:prstGeom prst="rect">
            <a:avLst/>
          </a:prstGeom>
          <a:noFill/>
        </p:spPr>
        <p:txBody>
          <a:bodyPr wrap="square" rtlCol="0">
            <a:spAutoFit/>
          </a:bodyPr>
          <a:lstStyle/>
          <a:p>
            <a:r>
              <a:rPr kumimoji="1" lang="ja-JP" altLang="en-US" sz="700" dirty="0"/>
              <a:t>シーバスマスターズ</a:t>
            </a:r>
            <a:endParaRPr kumimoji="1" lang="en-US" altLang="ja-JP" sz="700" dirty="0"/>
          </a:p>
          <a:p>
            <a:r>
              <a:rPr kumimoji="1" lang="ja-JP" altLang="en-US" sz="700" dirty="0"/>
              <a:t>カクテルコンペティション</a:t>
            </a:r>
          </a:p>
          <a:p>
            <a:r>
              <a:rPr kumimoji="1" lang="ja-JP" altLang="en-US" sz="900" dirty="0"/>
              <a:t>シーバスミズナラ</a:t>
            </a:r>
            <a:endParaRPr kumimoji="1" lang="en-US" altLang="ja-JP" sz="900" dirty="0"/>
          </a:p>
          <a:p>
            <a:r>
              <a:rPr kumimoji="1" lang="ja-JP" altLang="en-US" sz="900" dirty="0"/>
              <a:t>マスターズ </a:t>
            </a:r>
            <a:r>
              <a:rPr kumimoji="1" lang="en-US" altLang="ja-JP" sz="900" dirty="0"/>
              <a:t>2018</a:t>
            </a:r>
            <a:r>
              <a:rPr kumimoji="1" lang="ja-JP" altLang="en-US" sz="900" dirty="0"/>
              <a:t>　</a:t>
            </a:r>
            <a:r>
              <a:rPr kumimoji="1" lang="ja-JP" altLang="en-US" sz="800" dirty="0"/>
              <a:t>優勝</a:t>
            </a:r>
            <a:endParaRPr kumimoji="1" lang="en-US" altLang="ja-JP" sz="800" dirty="0"/>
          </a:p>
        </p:txBody>
      </p:sp>
    </p:spTree>
    <p:extLst>
      <p:ext uri="{BB962C8B-B14F-4D97-AF65-F5344CB8AC3E}">
        <p14:creationId xmlns:p14="http://schemas.microsoft.com/office/powerpoint/2010/main" val="4686080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D8158DDF0468C438CFF8C88D2AFD23C" ma:contentTypeVersion="8" ma:contentTypeDescription="新しいドキュメントを作成します。" ma:contentTypeScope="" ma:versionID="c1e50fce2bbd33de093145f189873a1a">
  <xsd:schema xmlns:xsd="http://www.w3.org/2001/XMLSchema" xmlns:xs="http://www.w3.org/2001/XMLSchema" xmlns:p="http://schemas.microsoft.com/office/2006/metadata/properties" xmlns:ns3="05e0d6c8-4671-4cc6-be26-2ae901735f65" targetNamespace="http://schemas.microsoft.com/office/2006/metadata/properties" ma:root="true" ma:fieldsID="ac0d0a46805e974e6de9c413d9a07bfd" ns3:_="">
    <xsd:import namespace="05e0d6c8-4671-4cc6-be26-2ae901735f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0d6c8-4671-4cc6-be26-2ae901735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E6160-4D81-4E38-9120-42D65D3122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8A0819-1F55-403D-AA4D-33E61F0BA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0d6c8-4671-4cc6-be26-2ae901735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A3CE4-23D7-41A5-815A-C203237A53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539</TotalTime>
  <Words>198</Words>
  <Application>Microsoft Office PowerPoint</Application>
  <PresentationFormat>A4 210 x 297 mm</PresentationFormat>
  <Paragraphs>23</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写真</dc:title>
  <dc:creator>中上 真子</dc:creator>
  <cp:lastModifiedBy>村嶋 杏弥</cp:lastModifiedBy>
  <cp:revision>39</cp:revision>
  <cp:lastPrinted>2020-10-01T01:39:12Z</cp:lastPrinted>
  <dcterms:created xsi:type="dcterms:W3CDTF">2020-09-30T08:39:20Z</dcterms:created>
  <dcterms:modified xsi:type="dcterms:W3CDTF">2020-10-02T05:52:22Z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0x0101001D8158DDF0468C438CFF8C88D2AFD23C</vt:lpwstr>
  </property>
</Properties>
</file>